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handoutMasterIdLst>
    <p:handoutMasterId r:id="rId20"/>
  </p:handoutMasterIdLst>
  <p:sldIdLst>
    <p:sldId id="257" r:id="rId14"/>
    <p:sldId id="270" r:id="rId15"/>
    <p:sldId id="259" r:id="rId16"/>
    <p:sldId id="272" r:id="rId17"/>
    <p:sldId id="271" r:id="rId18"/>
    <p:sldId id="267" r:id="rId19"/>
  </p:sldIdLst>
  <p:sldSz cx="7620000" cy="5715000"/>
  <p:notesSz cx="6662738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1" autoAdjust="0"/>
    <p:restoredTop sz="86458" autoAdjust="0"/>
  </p:normalViewPr>
  <p:slideViewPr>
    <p:cSldViewPr snapToGrid="0">
      <p:cViewPr varScale="1">
        <p:scale>
          <a:sx n="92" d="100"/>
          <a:sy n="92" d="100"/>
        </p:scale>
        <p:origin x="378" y="90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3865614"/>
            <a:ext cx="657225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935038"/>
            <a:ext cx="5715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963"/>
            <a:ext cx="5715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425575"/>
            <a:ext cx="657225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3824288"/>
            <a:ext cx="657225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04800"/>
            <a:ext cx="657225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1401763"/>
            <a:ext cx="322262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2087563"/>
            <a:ext cx="3222625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1763"/>
            <a:ext cx="32400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40088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2641477"/>
            <a:ext cx="657225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800"/>
            <a:ext cx="1643062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800"/>
            <a:ext cx="4776788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3875" y="1704976"/>
            <a:ext cx="657225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23875" y="1633364"/>
            <a:ext cx="657225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0825"/>
            <a:ext cx="657225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7488"/>
            <a:ext cx="257175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HN Accounting – Group 266</a:t>
            </a:r>
            <a:br>
              <a:rPr lang="en-GB" dirty="0"/>
            </a:br>
            <a:r>
              <a:rPr lang="en-GB" dirty="0"/>
              <a:t>SIM Update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John Elliott</a:t>
            </a:r>
            <a:br>
              <a:rPr lang="en-GB" dirty="0"/>
            </a:br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March 2024</a:t>
            </a:r>
          </a:p>
        </p:txBody>
      </p:sp>
    </p:spTree>
    <p:extLst>
      <p:ext uri="{BB962C8B-B14F-4D97-AF65-F5344CB8AC3E}">
        <p14:creationId xmlns:p14="http://schemas.microsoft.com/office/powerpoint/2010/main" val="78948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>
                <a:solidFill>
                  <a:srgbClr val="FFFFFF"/>
                </a:solidFill>
              </a:rPr>
              <a:t>EV Team</a:t>
            </a:r>
            <a:br>
              <a:rPr lang="en-US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3875" y="1085221"/>
            <a:ext cx="6106439" cy="3859311"/>
          </a:xfrm>
        </p:spPr>
        <p:txBody>
          <a:bodyPr/>
          <a:lstStyle/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Senior EV – Kim Tree</a:t>
            </a:r>
          </a:p>
          <a:p>
            <a:pPr marL="0" indent="0" defTabSz="685766" fontAlgn="base">
              <a:spcAft>
                <a:spcPct val="0"/>
              </a:spcAft>
              <a:buClr>
                <a:srgbClr val="FFFFFF"/>
              </a:buClr>
              <a:buNone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Clr>
                <a:srgbClr val="FFFFFF"/>
              </a:buClr>
              <a:buNone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Most of our work has been remote.</a:t>
            </a:r>
          </a:p>
          <a:p>
            <a:pPr marL="0" indent="0" defTabSz="685766" fontAlgn="base">
              <a:spcAft>
                <a:spcPct val="0"/>
              </a:spcAft>
              <a:buClr>
                <a:srgbClr val="FFFFFF"/>
              </a:buClr>
              <a:buNone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Clr>
                <a:srgbClr val="FFFFFF"/>
              </a:buClr>
              <a:buNone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Prior Verification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Clr>
                <a:srgbClr val="FFFFFF"/>
              </a:buClr>
              <a:buNone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Team make up changed!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85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>
                <a:solidFill>
                  <a:srgbClr val="FFFFFF"/>
                </a:solidFill>
              </a:rPr>
              <a:t>Network Experience</a:t>
            </a:r>
            <a:br>
              <a:rPr lang="en-US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3875" y="1205802"/>
            <a:ext cx="6106439" cy="3055855"/>
          </a:xfrm>
        </p:spPr>
        <p:txBody>
          <a:bodyPr/>
          <a:lstStyle/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Some centres are struggling for HN numbers, but not all.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Accounting lecturers’ numbers reducing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Many taking the opportunity to leave sector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New faces joining us – need support.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EV activity will be new to some.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Tell us if you need support.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15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C8D3-7ECE-7697-4B25-A5760A3C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Verification 23-24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CAF9C-3A13-DF7F-CC2B-C04E4D3702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Modified assessment conditions no longer valid</a:t>
            </a:r>
          </a:p>
          <a:p>
            <a:endParaRPr lang="en-GB" dirty="0"/>
          </a:p>
          <a:p>
            <a:r>
              <a:rPr lang="en-GB" dirty="0"/>
              <a:t>Group Award Verification</a:t>
            </a:r>
          </a:p>
          <a:p>
            <a:endParaRPr lang="en-GB" dirty="0"/>
          </a:p>
          <a:p>
            <a:r>
              <a:rPr lang="en-GB" dirty="0"/>
              <a:t>Remote/Virtual still primary model</a:t>
            </a:r>
          </a:p>
        </p:txBody>
      </p:sp>
    </p:spTree>
    <p:extLst>
      <p:ext uri="{BB962C8B-B14F-4D97-AF65-F5344CB8AC3E}">
        <p14:creationId xmlns:p14="http://schemas.microsoft.com/office/powerpoint/2010/main" val="30051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>
                <a:solidFill>
                  <a:srgbClr val="FFFFFF"/>
                </a:solidFill>
              </a:rPr>
              <a:t>Next Gen</a:t>
            </a:r>
            <a:br>
              <a:rPr lang="en-US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3875" y="1105319"/>
            <a:ext cx="6106439" cy="3156338"/>
          </a:xfrm>
        </p:spPr>
        <p:txBody>
          <a:bodyPr/>
          <a:lstStyle/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endParaRPr lang="en-GB" kern="0" dirty="0">
              <a:solidFill>
                <a:srgbClr val="FFFFFF"/>
              </a:solidFill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Pilot Moving into 3</a:t>
            </a:r>
            <a:r>
              <a:rPr lang="en-GB" kern="0" baseline="30000" dirty="0">
                <a:solidFill>
                  <a:srgbClr val="FFFFFF"/>
                </a:solidFill>
                <a:latin typeface="Arial"/>
              </a:rPr>
              <a:t>rd</a:t>
            </a:r>
            <a:r>
              <a:rPr lang="en-GB" kern="0" dirty="0">
                <a:solidFill>
                  <a:srgbClr val="FFFFFF"/>
                </a:solidFill>
                <a:latin typeface="Arial"/>
              </a:rPr>
              <a:t> year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Both HNC and HND are being piloted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Engagement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Review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Validation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External Quality Assurance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56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B2C5-C812-79E7-2418-A3EEC476B9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26848" y="3390900"/>
            <a:ext cx="609217" cy="426188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26919319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32C9D394E8246990A66356DC663D1" ma:contentTypeVersion="4" ma:contentTypeDescription="Create a new document." ma:contentTypeScope="" ma:versionID="fbd42079897a1eb6b7f4e35ef9735802">
  <xsd:schema xmlns:xsd="http://www.w3.org/2001/XMLSchema" xmlns:xs="http://www.w3.org/2001/XMLSchema" xmlns:p="http://schemas.microsoft.com/office/2006/metadata/properties" xmlns:ns2="84fc1549-7975-4b10-befd-951f287a4b26" xmlns:ns3="008f024d-6f42-456d-9c90-d56dcdd3bb33" targetNamespace="http://schemas.microsoft.com/office/2006/metadata/properties" ma:root="true" ma:fieldsID="31612f60c191b8742c2b99a41d9aa900" ns2:_="" ns3:_="">
    <xsd:import namespace="84fc1549-7975-4b10-befd-951f287a4b26"/>
    <xsd:import namespace="008f024d-6f42-456d-9c90-d56dcdd3bb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c1549-7975-4b10-befd-951f287a4b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f024d-6f42-456d-9c90-d56dcdd3bb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F061B-F6E5-4E84-BEA0-9C6EC54DE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E1D1F0-5054-410C-A96E-65242032C896}">
  <ds:schemaRefs>
    <ds:schemaRef ds:uri="008f024d-6f42-456d-9c90-d56dcdd3bb33"/>
    <ds:schemaRef ds:uri="84fc1549-7975-4b10-befd-951f287a4b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0B8561C-E3AA-400F-98D8-A780A7718B70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84fc1549-7975-4b10-befd-951f287a4b26"/>
    <ds:schemaRef ds:uri="http://purl.org/dc/terms/"/>
    <ds:schemaRef ds:uri="http://schemas.microsoft.com/office/infopath/2007/PartnerControls"/>
    <ds:schemaRef ds:uri="008f024d-6f42-456d-9c90-d56dcdd3bb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243</TotalTime>
  <Words>128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Wingdings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HN Accounting – Group 266 SIM Update  John Elliott 13th March 2024</vt:lpstr>
      <vt:lpstr>EV Team </vt:lpstr>
      <vt:lpstr>Network Experience </vt:lpstr>
      <vt:lpstr>Verification 23-24</vt:lpstr>
      <vt:lpstr>Next Gen </vt:lpstr>
      <vt:lpstr>End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Alan Bickerton</cp:lastModifiedBy>
  <cp:revision>5</cp:revision>
  <cp:lastPrinted>2013-10-31T13:53:25Z</cp:lastPrinted>
  <dcterms:created xsi:type="dcterms:W3CDTF">2019-08-26T14:37:28Z</dcterms:created>
  <dcterms:modified xsi:type="dcterms:W3CDTF">2024-04-15T13:45:14Z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0x0101004EB32C9D394E8246990A66356DC663D1</vt:lpwstr>
  </property>
</Properties>
</file>